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6" name="Shape 12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21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Type a quote here.”"/>
          <p:cNvSpPr txBox="1"/>
          <p:nvPr>
            <p:ph type="body" sz="quarter" idx="22"/>
          </p:nvPr>
        </p:nvSpPr>
        <p:spPr>
          <a:xfrm>
            <a:off x="2387600" y="6045200"/>
            <a:ext cx="19621500" cy="889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pPr/>
            <a:r>
              <a:t>“Type a quote here.” </a:t>
            </a:r>
          </a:p>
        </p:txBody>
      </p:sp>
      <p:sp>
        <p:nvSpPr>
          <p:cNvPr id="9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21"/>
          </p:nvPr>
        </p:nvSpPr>
        <p:spPr>
          <a:xfrm>
            <a:off x="0" y="0"/>
            <a:ext cx="24384000" cy="162644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n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bg2.png" descr="bg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n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bg3.png" descr="bg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21"/>
          </p:nvPr>
        </p:nvSpPr>
        <p:spPr>
          <a:xfrm>
            <a:off x="3124200" y="-38100"/>
            <a:ext cx="18135600" cy="1209669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le Text"/>
          <p:cNvSpPr txBox="1"/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Body Level One…"/>
          <p:cNvSpPr txBox="1"/>
          <p:nvPr>
            <p:ph type="body" sz="quarter" idx="1"/>
          </p:nvPr>
        </p:nvSpPr>
        <p:spPr>
          <a:xfrm>
            <a:off x="635000" y="115189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idx="21"/>
          </p:nvPr>
        </p:nvSpPr>
        <p:spPr>
          <a:xfrm>
            <a:off x="7950200" y="1104900"/>
            <a:ext cx="17259302" cy="115062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le Text"/>
          <p:cNvSpPr txBox="1"/>
          <p:nvPr>
            <p:ph type="title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Body Level One…"/>
          <p:cNvSpPr txBox="1"/>
          <p:nvPr>
            <p:ph type="body" sz="quarter" idx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Body Level One…"/>
          <p:cNvSpPr txBox="1"/>
          <p:nvPr>
            <p:ph type="body" sz="half" idx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/>
          <p:nvPr>
            <p:ph type="body" idx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21"/>
          </p:nvPr>
        </p:nvSpPr>
        <p:spPr>
          <a:xfrm>
            <a:off x="15681340" y="7035800"/>
            <a:ext cx="8396678" cy="5600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22"/>
          </p:nvPr>
        </p:nvSpPr>
        <p:spPr>
          <a:xfrm>
            <a:off x="15290800" y="1130300"/>
            <a:ext cx="8331200" cy="55541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23"/>
          </p:nvPr>
        </p:nvSpPr>
        <p:spPr>
          <a:xfrm>
            <a:off x="-3048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bg1.png" descr="bg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Copy goes here…"/>
          <p:cNvSpPr txBox="1"/>
          <p:nvPr>
            <p:ph type="body" idx="4294967295"/>
          </p:nvPr>
        </p:nvSpPr>
        <p:spPr>
          <a:xfrm>
            <a:off x="1778000" y="4776902"/>
            <a:ext cx="20828000" cy="6734919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Copy goes here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Copy goes here…"/>
          <p:cNvSpPr txBox="1"/>
          <p:nvPr>
            <p:ph type="body" idx="4294967295"/>
          </p:nvPr>
        </p:nvSpPr>
        <p:spPr>
          <a:xfrm>
            <a:off x="1778000" y="4776902"/>
            <a:ext cx="20828000" cy="6734919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Copy goes here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opy goes here…"/>
          <p:cNvSpPr txBox="1"/>
          <p:nvPr>
            <p:ph type="body" idx="4294967295"/>
          </p:nvPr>
        </p:nvSpPr>
        <p:spPr>
          <a:xfrm>
            <a:off x="1778000" y="4776902"/>
            <a:ext cx="20828000" cy="6734919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Copy goes here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opy goes here…"/>
          <p:cNvSpPr txBox="1"/>
          <p:nvPr>
            <p:ph type="body" idx="4294967295"/>
          </p:nvPr>
        </p:nvSpPr>
        <p:spPr>
          <a:xfrm>
            <a:off x="1778000" y="4776902"/>
            <a:ext cx="20828000" cy="6734919"/>
          </a:xfrm>
          <a:prstGeom prst="rect">
            <a:avLst/>
          </a:prstGeom>
        </p:spPr>
        <p:txBody>
          <a:bodyPr anchor="t"/>
          <a:lstStyle/>
          <a:p>
            <a: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Copy goes here</a:t>
            </a:r>
          </a:p>
          <a:p>
            <a:pPr marL="0" indent="0" algn="ctr">
              <a:spcBef>
                <a:spcPts val="0"/>
              </a:spcBef>
              <a:buSzTx/>
              <a:buNone/>
              <a:defRPr sz="4400">
                <a:solidFill>
                  <a:srgbClr val="FFFFFF"/>
                </a:solidFill>
                <a:latin typeface="Gill Sans Light"/>
                <a:ea typeface="Gill Sans Light"/>
                <a:cs typeface="Gill Sans Light"/>
                <a:sym typeface="Gill Sans Light"/>
              </a:defRPr>
            </a:pPr>
            <a:r>
              <a:t>Copy goes here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4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